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E76C3"/>
    <a:srgbClr val="6879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38"/>
    <p:restoredTop sz="96291"/>
  </p:normalViewPr>
  <p:slideViewPr>
    <p:cSldViewPr snapToGrid="0" snapToObjects="1">
      <p:cViewPr>
        <p:scale>
          <a:sx n="53" d="100"/>
          <a:sy n="53" d="100"/>
        </p:scale>
        <p:origin x="2024" y="1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DF813-4A23-E945-A461-50B1B30B4C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D9721D-4DEE-4341-BDD6-B181DDB1A3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88915-6FF8-FE42-8B9C-7016BCA17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859566-F549-7D43-96C2-6FD82CA63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021AB9-40E4-6B49-905C-8340E7BEA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39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53B42-C32A-554B-AF24-1E219B719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3C729A-FF7F-2240-BC42-E177796CC9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A6FC04-0D49-794B-9983-CE4D8A7C5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BDDA5F-2560-3B46-8434-752903108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6605F-7D77-2C44-A698-C6CDEF5A7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50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EBC884-A956-9B4D-914F-20E9EFB6E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75F4ED-E2C5-0440-8C80-1BEEFA266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2943B-533D-7D41-9B42-193027955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F3B86-66B9-0046-9C87-B35322175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4C1F5-E502-BF41-98C1-A39858450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644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63371-3F8F-024E-A75B-B06D0AEF8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81A99-41FC-3946-B877-55D1DC99DA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53ABE-019F-534A-96D8-695ADA532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8FA862-3BE0-F24D-B00D-684BE04D7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94E8B-5737-A947-A03E-78008AE3F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721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2AA98-7FF4-9A45-9F59-CE472D94B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77614C-2028-EA4D-B930-D5CF928788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F86B3-7E4E-E84B-9FB0-45D6EEE7E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32103-36F5-7B47-A0E3-49CFC6279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4D7D3-85DB-804B-89DA-5DE2AB19B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42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B1FE6-C490-9547-9FBE-469CAEF18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D9840-90A1-E245-A231-FC3B0ED56D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06E804-F3BA-1F43-A28B-10AF8666CA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03B1A-C3B2-2848-9B77-7A4E2BF00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E33BD-7B3E-F144-BA12-6490F7DEB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1B25B8-1C87-3648-A259-80700CC48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963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6EC74-B6A3-574E-8BDF-D830D1187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56174-0905-114A-990D-D77B0766E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6989AF-384E-1843-93B5-EA1EEF928C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22820E-4F89-8146-9275-27137395B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FD1675-6D60-B442-913E-712B8253EB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7AF92F-CDD0-8242-8807-CA23D958D9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18ECAA-9459-7049-BE00-EB059718D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E1CAA-7CB3-0846-B1EF-83D2FFC7F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734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D773D-29E2-2742-BC80-00FB753C3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0461FE-E12F-2041-AA20-1248B9CD0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333C49-8F8C-7D48-A6F1-81412FD96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BDB915-9274-FF46-A39A-26AD924D3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673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BD4CE4-AC37-FB41-A7D0-D13772FD8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24FB3F-E002-604F-BEF4-D3530149E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51AA93-337C-CF47-9728-D382FB9D6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36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4FC3F-0107-3C41-B9C9-DAFA4622E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5B79A-6EF8-FD4D-8CEE-FC683A9066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10D83B-E2D3-C049-9A57-ADEA6CECA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F72EFC-B246-D84E-9E95-49D115DC9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A00A6A-E5A7-7048-8329-1A6164290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72C8DA-D469-A44F-8AFC-D5F63C193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73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76C89-64FA-1B4F-97A1-EC7A6D5AD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2A7FB8-AA39-264C-8659-E90EFCF373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7B21D9-FB4E-C74E-B946-28EF59602E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E80D5A-BF95-594A-83B3-A057D3BF1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47780-594E-B04B-8C00-A46AEEB96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2CA445-C8FE-6A44-BF3A-71FDD7A8B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4830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E17454-402C-6C43-8DFB-7B1FCDBFA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7CE6F0-E391-FC42-941C-732188D04F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3AA5A5-7CF5-8346-AF83-E7D270F131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1AA50-7632-9142-AA05-00B296F06E64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8BCE8-766A-4344-B1CB-2D180AA74F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BD569-F6BC-CB44-9CF3-096606F286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342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Relationship Id="rId1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FA3E42-DA6B-7941-BAB7-7B83258FD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08117"/>
            <a:ext cx="3287950" cy="328795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F8BF23F-09F3-1E43-BBBA-777101BE1817}"/>
              </a:ext>
            </a:extLst>
          </p:cNvPr>
          <p:cNvSpPr/>
          <p:nvPr/>
        </p:nvSpPr>
        <p:spPr>
          <a:xfrm>
            <a:off x="2121259" y="3625219"/>
            <a:ext cx="10051286" cy="5621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7046FA-85C3-6944-B11D-EADA7BC0A51D}"/>
              </a:ext>
            </a:extLst>
          </p:cNvPr>
          <p:cNvSpPr txBox="1"/>
          <p:nvPr/>
        </p:nvSpPr>
        <p:spPr>
          <a:xfrm>
            <a:off x="2827821" y="3676354"/>
            <a:ext cx="86381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bg1"/>
                </a:solidFill>
                <a:latin typeface="Helvetica" pitchFamily="2" charset="0"/>
              </a:rPr>
              <a:t>Key for the Open Source Community</a:t>
            </a:r>
            <a:endParaRPr lang="en-US" sz="2800" b="1" dirty="0">
              <a:solidFill>
                <a:schemeClr val="bg1"/>
              </a:solidFill>
              <a:latin typeface="Helvetica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A32C78-D2E3-CE4E-8392-511078CBA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7017" y="1378541"/>
            <a:ext cx="5559898" cy="198722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1303BEA-22D4-144E-83E1-911387298E24}"/>
              </a:ext>
            </a:extLst>
          </p:cNvPr>
          <p:cNvSpPr txBox="1"/>
          <p:nvPr/>
        </p:nvSpPr>
        <p:spPr>
          <a:xfrm>
            <a:off x="9767298" y="4823345"/>
            <a:ext cx="2190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The 3</a:t>
            </a:r>
            <a:r>
              <a:rPr lang="en-US" sz="2800" baseline="30000" dirty="0"/>
              <a:t>rd</a:t>
            </a:r>
            <a:r>
              <a:rPr lang="en-US" sz="2800" dirty="0"/>
              <a:t> Group</a:t>
            </a:r>
          </a:p>
        </p:txBody>
      </p:sp>
    </p:spTree>
    <p:extLst>
      <p:ext uri="{BB962C8B-B14F-4D97-AF65-F5344CB8AC3E}">
        <p14:creationId xmlns:p14="http://schemas.microsoft.com/office/powerpoint/2010/main" val="802467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3D14112-833C-BC43-AD16-D1DB3DE9E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37175"/>
            <a:ext cx="12192000" cy="39836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7588F5F-57D4-D242-84CE-872CB288A2B7}"/>
              </a:ext>
            </a:extLst>
          </p:cNvPr>
          <p:cNvSpPr txBox="1"/>
          <p:nvPr/>
        </p:nvSpPr>
        <p:spPr>
          <a:xfrm>
            <a:off x="5597911" y="2212694"/>
            <a:ext cx="46842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Intro to Open Source Community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09546B-F748-714B-957C-907AC2A909E6}"/>
              </a:ext>
            </a:extLst>
          </p:cNvPr>
          <p:cNvSpPr txBox="1"/>
          <p:nvPr/>
        </p:nvSpPr>
        <p:spPr>
          <a:xfrm>
            <a:off x="5597912" y="3192019"/>
            <a:ext cx="37240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Basic Use of Git &amp; GitHub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CCB9D1-91D8-C442-AA6F-C5098BFBF1F8}"/>
              </a:ext>
            </a:extLst>
          </p:cNvPr>
          <p:cNvSpPr txBox="1"/>
          <p:nvPr/>
        </p:nvSpPr>
        <p:spPr>
          <a:xfrm>
            <a:off x="5597912" y="4123449"/>
            <a:ext cx="17084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Useful Tips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C2A5843-09B9-8C48-A814-878BF0C6165E}"/>
              </a:ext>
            </a:extLst>
          </p:cNvPr>
          <p:cNvSpPr txBox="1"/>
          <p:nvPr/>
        </p:nvSpPr>
        <p:spPr>
          <a:xfrm>
            <a:off x="5597911" y="5084859"/>
            <a:ext cx="1895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Helvetica" pitchFamily="2" charset="0"/>
              </a:rPr>
              <a:t>Check it out </a:t>
            </a:r>
          </a:p>
        </p:txBody>
      </p:sp>
    </p:spTree>
    <p:extLst>
      <p:ext uri="{BB962C8B-B14F-4D97-AF65-F5344CB8AC3E}">
        <p14:creationId xmlns:p14="http://schemas.microsoft.com/office/powerpoint/2010/main" val="105064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3D3714-1FBB-8346-9FEE-4375A8B57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28" y="166254"/>
            <a:ext cx="1182099" cy="1182099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4330B991-0E5C-E148-87B1-EBE268AE6891}"/>
              </a:ext>
            </a:extLst>
          </p:cNvPr>
          <p:cNvSpPr/>
          <p:nvPr/>
        </p:nvSpPr>
        <p:spPr>
          <a:xfrm>
            <a:off x="941139" y="1077962"/>
            <a:ext cx="3667649" cy="270391"/>
          </a:xfrm>
          <a:prstGeom prst="roundRect">
            <a:avLst/>
          </a:prstGeom>
          <a:solidFill>
            <a:srgbClr val="3E76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83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395CB2-75E9-9D4B-8596-DE6B3E866EF7}"/>
              </a:ext>
            </a:extLst>
          </p:cNvPr>
          <p:cNvSpPr txBox="1"/>
          <p:nvPr/>
        </p:nvSpPr>
        <p:spPr>
          <a:xfrm>
            <a:off x="536028" y="304802"/>
            <a:ext cx="1755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建议与意见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5CAD38-76FC-2449-B7E4-50B1095AC7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838575"/>
              </p:ext>
            </p:extLst>
          </p:nvPr>
        </p:nvGraphicFramePr>
        <p:xfrm>
          <a:off x="536028" y="782728"/>
          <a:ext cx="10625961" cy="5817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5420">
                  <a:extLst>
                    <a:ext uri="{9D8B030D-6E8A-4147-A177-3AD203B41FA5}">
                      <a16:colId xmlns:a16="http://schemas.microsoft.com/office/drawing/2014/main" val="3238093313"/>
                    </a:ext>
                  </a:extLst>
                </a:gridCol>
                <a:gridCol w="1254948">
                  <a:extLst>
                    <a:ext uri="{9D8B030D-6E8A-4147-A177-3AD203B41FA5}">
                      <a16:colId xmlns:a16="http://schemas.microsoft.com/office/drawing/2014/main" val="3397443848"/>
                    </a:ext>
                  </a:extLst>
                </a:gridCol>
                <a:gridCol w="997421">
                  <a:extLst>
                    <a:ext uri="{9D8B030D-6E8A-4147-A177-3AD203B41FA5}">
                      <a16:colId xmlns:a16="http://schemas.microsoft.com/office/drawing/2014/main" val="408003921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257783326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915255313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437411519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45600319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316685251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3437986698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945623956"/>
                    </a:ext>
                  </a:extLst>
                </a:gridCol>
              </a:tblGrid>
              <a:tr h="1163554">
                <a:tc>
                  <a:txBody>
                    <a:bodyPr/>
                    <a:lstStyle/>
                    <a:p>
                      <a:r>
                        <a:rPr lang="zh-CN" altLang="en-US" dirty="0"/>
                        <a:t>人</a:t>
                      </a:r>
                      <a:r>
                        <a:rPr lang="en-US" altLang="zh-CN" dirty="0"/>
                        <a:t>\</a:t>
                      </a:r>
                      <a:r>
                        <a:rPr lang="zh-CN" altLang="en-US" dirty="0"/>
                        <a:t>建议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217642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366382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273696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530625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1770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7320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4ACF06-5D3C-EE4A-81D4-B1992544D68D}"/>
              </a:ext>
            </a:extLst>
          </p:cNvPr>
          <p:cNvSpPr txBox="1"/>
          <p:nvPr/>
        </p:nvSpPr>
        <p:spPr>
          <a:xfrm>
            <a:off x="2249214" y="304800"/>
            <a:ext cx="225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截图、图片、文案及其它资源都可以放</a:t>
            </a:r>
            <a:r>
              <a:rPr lang="zh-CN" altLang="en-US"/>
              <a:t>在这里。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B140E4-F65D-0B4A-AD97-5FF537F73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22" y="1947739"/>
            <a:ext cx="4030935" cy="2808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C649DC-16D4-914C-8013-59E1DEC74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0391" y="1386534"/>
            <a:ext cx="3554454" cy="29648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C50889-FEEE-E942-AA8F-F177CEB68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3540" y="1986193"/>
            <a:ext cx="4123112" cy="25769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6B2081-C35B-ED49-9587-700C7FC87A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9978" y="2585852"/>
            <a:ext cx="4803595" cy="30022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E4AF117-7AB8-E340-834F-944C64E5C3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2367" y="3135062"/>
            <a:ext cx="5157832" cy="32236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B4C582-3255-0041-9FE4-39FEEAA4AC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8938" y="3796928"/>
            <a:ext cx="4897715" cy="30610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750024B-2612-8542-9097-31F892E426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08937" y="5088807"/>
            <a:ext cx="4897715" cy="306107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9838C80-7A25-604F-8C20-1051045718AA}"/>
              </a:ext>
            </a:extLst>
          </p:cNvPr>
          <p:cNvSpPr txBox="1"/>
          <p:nvPr/>
        </p:nvSpPr>
        <p:spPr>
          <a:xfrm>
            <a:off x="536028" y="134808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简化命令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E0B08F-5D76-8549-8FBF-09BF1D5F8C3C}"/>
              </a:ext>
            </a:extLst>
          </p:cNvPr>
          <p:cNvSpPr txBox="1"/>
          <p:nvPr/>
        </p:nvSpPr>
        <p:spPr>
          <a:xfrm>
            <a:off x="5449124" y="794680"/>
            <a:ext cx="1135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Gitee</a:t>
            </a:r>
            <a:r>
              <a:rPr lang="zh-CN" altLang="en-US" dirty="0"/>
              <a:t>的使用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376D69-04CB-AD44-BC76-FA6ECA2A37CD}"/>
              </a:ext>
            </a:extLst>
          </p:cNvPr>
          <p:cNvSpPr txBox="1"/>
          <p:nvPr/>
        </p:nvSpPr>
        <p:spPr>
          <a:xfrm>
            <a:off x="10362220" y="748513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推荐资源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D9708A8-93D3-6845-B31B-AFD359CFD9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8936" y="5231644"/>
            <a:ext cx="3758486" cy="31350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BBF983B-5E73-F94D-B3DA-82BD77EE93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73573" y="1306940"/>
            <a:ext cx="4011800" cy="250737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231B68F-69FE-E042-B29F-9859E6B986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45258" y="1571993"/>
            <a:ext cx="4168962" cy="267153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1E8A172-C407-0140-9088-490E5246B84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90320" y="1702527"/>
            <a:ext cx="1611384" cy="283894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C3105C4-8197-674C-9CD7-853B3C1D11A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54027" y="2467012"/>
            <a:ext cx="4398843" cy="274927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B047B44-C53D-7343-A3F2-59C7E5205B5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65528" y="2313605"/>
            <a:ext cx="3141579" cy="486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293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072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061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67</Words>
  <Application>Microsoft Macintosh PowerPoint</Application>
  <PresentationFormat>Widescreen</PresentationFormat>
  <Paragraphs>21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等线</vt:lpstr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10</cp:revision>
  <dcterms:created xsi:type="dcterms:W3CDTF">2020-05-27T14:00:08Z</dcterms:created>
  <dcterms:modified xsi:type="dcterms:W3CDTF">2020-06-10T08:38:07Z</dcterms:modified>
</cp:coreProperties>
</file>

<file path=docProps/thumbnail.jpeg>
</file>